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4325" y="1528128"/>
            <a:ext cx="9144000" cy="2387600"/>
          </a:xfrm>
        </p:spPr>
        <p:txBody>
          <a:bodyPr/>
          <a:lstStyle/>
          <a:p>
            <a:r>
              <a:rPr lang="ru-RU" altLang="en-US" dirty="0"/>
              <a:t>Микромонстры макромира</a:t>
            </a:r>
            <a:endParaRPr lang="ru-RU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4325" y="4007803"/>
            <a:ext cx="9144000" cy="1655762"/>
          </a:xfrm>
        </p:spPr>
        <p:txBody>
          <a:bodyPr/>
          <a:lstStyle/>
          <a:p>
            <a:r>
              <a:rPr lang="ru-RU" altLang="en-US"/>
              <a:t>Макросъемка мелких деталей обычных животных может превратить их в монстров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t="25472"/>
          <a:stretch>
            <a:fillRect/>
          </a:stretch>
        </p:blipFill>
        <p:spPr>
          <a:xfrm>
            <a:off x="2925445" y="600710"/>
            <a:ext cx="6340475" cy="1956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746115" y="-55245"/>
            <a:ext cx="6445885" cy="69132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05"/>
            <a:ext cx="6280785" cy="427101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2470" y="2820035"/>
            <a:ext cx="3901440" cy="3901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12770" y="95885"/>
            <a:ext cx="9010015" cy="676211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9110" cy="368808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b="5973"/>
          <a:stretch>
            <a:fillRect/>
          </a:stretch>
        </p:blipFill>
        <p:spPr>
          <a:xfrm>
            <a:off x="9457055" y="95885"/>
            <a:ext cx="2278380" cy="2142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825490" y="27940"/>
            <a:ext cx="5528310" cy="683006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"/>
            <a:ext cx="5520690" cy="3783965"/>
          </a:xfrm>
          <a:prstGeom prst="rect">
            <a:avLst/>
          </a:prstGeom>
        </p:spPr>
      </p:pic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b="8494"/>
          <a:stretch>
            <a:fillRect/>
          </a:stretch>
        </p:blipFill>
        <p:spPr>
          <a:xfrm>
            <a:off x="1407160" y="2723515"/>
            <a:ext cx="4418330" cy="40430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0" y="475615"/>
            <a:ext cx="10226040" cy="638238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6791325" cy="452755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16374"/>
          <a:stretch>
            <a:fillRect/>
          </a:stretch>
        </p:blipFill>
        <p:spPr>
          <a:xfrm flipH="1">
            <a:off x="8610600" y="2820035"/>
            <a:ext cx="3262630" cy="3901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493770" y="426720"/>
            <a:ext cx="8698230" cy="643128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535"/>
            <a:ext cx="6591300" cy="490918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45" y="3514725"/>
            <a:ext cx="3343275" cy="334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2360" y="1529080"/>
            <a:ext cx="3901440" cy="3901440"/>
          </a:xfrm>
          <a:prstGeom prst="rect">
            <a:avLst/>
          </a:prstGeom>
        </p:spPr>
      </p:pic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0" y="100965"/>
            <a:ext cx="6739890" cy="675703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8768715" cy="528955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295390" y="0"/>
            <a:ext cx="5896610" cy="685355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5862955" cy="576326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5280" y="2956560"/>
            <a:ext cx="3901440" cy="3901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65" y="111760"/>
            <a:ext cx="10515600" cy="1325563"/>
          </a:xfrm>
        </p:spPr>
        <p:txBody>
          <a:bodyPr/>
          <a:p>
            <a:pPr algn="ctr"/>
            <a:r>
              <a:rPr lang="ru-RU" altLang="en-US"/>
              <a:t>Спасибо за пугание!</a:t>
            </a:r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2150" y="979170"/>
            <a:ext cx="5878830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009900" y="0"/>
            <a:ext cx="9182100" cy="687514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0580" y="4572000"/>
            <a:ext cx="2179320" cy="228600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815"/>
            <a:ext cx="9182735" cy="690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58110" y="-8890"/>
            <a:ext cx="6875780" cy="687578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"/>
            <a:ext cx="6846570" cy="342328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7245" y="3528060"/>
            <a:ext cx="3338830" cy="3338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5349240" y="0"/>
            <a:ext cx="6842760" cy="683196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3490" cy="475043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3030" y="3012440"/>
            <a:ext cx="3921125" cy="392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90510" y="4478020"/>
            <a:ext cx="2618105" cy="2243455"/>
          </a:xfrm>
          <a:prstGeom prst="rect">
            <a:avLst/>
          </a:prstGeom>
        </p:spPr>
      </p:pic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0" y="692785"/>
            <a:ext cx="8983345" cy="616521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435" y="0"/>
            <a:ext cx="6298565" cy="4319905"/>
          </a:xfrm>
          <a:prstGeom prst="rect">
            <a:avLst/>
          </a:prstGeom>
        </p:spPr>
      </p:pic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110355" y="0"/>
            <a:ext cx="8081645" cy="685927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9145" cy="438721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2510" y="5532755"/>
            <a:ext cx="1326515" cy="132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2652395" y="1397635"/>
            <a:ext cx="9551035" cy="477583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" y="-67310"/>
            <a:ext cx="6013450" cy="4011930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b="20020"/>
          <a:stretch>
            <a:fillRect/>
          </a:stretch>
        </p:blipFill>
        <p:spPr>
          <a:xfrm>
            <a:off x="0" y="4277995"/>
            <a:ext cx="3089910" cy="2471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112260" y="1195705"/>
            <a:ext cx="8079740" cy="566229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2215" cy="392112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2860" y="556895"/>
            <a:ext cx="2440940" cy="244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3158490" y="10795"/>
            <a:ext cx="9033510" cy="683641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65" y="0"/>
            <a:ext cx="4979035" cy="4205605"/>
          </a:xfrm>
          <a:prstGeom prst="rect">
            <a:avLst/>
          </a:prstGeom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E82897F-7A41-40D7-BC9E-F666B07C585D}" type="slidenum">
              <a:rPr lang="ru-RU" smtClean="0"/>
            </a:fld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10" y="3326765"/>
            <a:ext cx="3394710" cy="3394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WPS Presentation</Application>
  <PresentationFormat>Widescreen</PresentationFormat>
  <Paragraphs>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Микромонстры макромира</dc:title>
  <dc:creator/>
  <cp:lastModifiedBy>polyd</cp:lastModifiedBy>
  <cp:revision>2</cp:revision>
  <dcterms:created xsi:type="dcterms:W3CDTF">2021-02-26T08:09:06Z</dcterms:created>
  <dcterms:modified xsi:type="dcterms:W3CDTF">2021-02-26T09:26:50Z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1049-11.2.0.9984</vt:lpwstr>
  </property>
</Properties>
</file>